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9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C8D928-F286-46F8-A3E1-EE4201E1DB1A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516FB3-AE39-4395-990C-65541F25ED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97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215D71-A1B9-459C-9EF8-4722D8BEC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45885B-F8D7-4300-B52C-AE4F9EAA01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35B6EF-70EA-45CE-B5DD-32C361DE7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A2E49-D157-45EF-8FB7-9949D4935775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4D8A42-C9AA-422E-ABFB-F99DCBA7A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027E60-0B96-4B58-8F98-A746AE067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2D8A-526F-4BE0-BE59-D4037806F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567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B910C-5C4C-427D-9AB4-AF2A05EBF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6833F8-F1FD-4869-B13D-E0F1C2A120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EC7E-BBB7-46EF-9235-D9F3FE2EA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A2E49-D157-45EF-8FB7-9949D4935775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DFFEEF-8631-4253-8247-EF34C65EB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5795E0-1CD6-4604-92ED-097F6E3F1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2D8A-526F-4BE0-BE59-D4037806F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052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90AE3F9-4524-45A8-A7C7-6D175C8635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69E2AC-7F5E-470F-AFB8-25C4E6CB15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BD77D8-AAFE-4685-A24F-62736FF24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A2E49-D157-45EF-8FB7-9949D4935775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5719BE-D24D-4EE4-A674-BE636E50D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6B1522-FAC4-4122-B786-0663558F3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2D8A-526F-4BE0-BE59-D4037806F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298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4745B-49C7-40DF-9A5C-7BE64DD3D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A4EAB8-4BDB-4CC5-969D-B7ADC5206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9CBE77-70BF-40CE-8A1E-353AF7686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A2E49-D157-45EF-8FB7-9949D4935775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B5F97D-81C5-4224-86AA-11DB56473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B13EC3-7EDB-4172-9800-C43D64F11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2D8A-526F-4BE0-BE59-D4037806F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277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3C6932-C8D0-42FD-9259-34E66861F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B3D036-F49C-4081-A3C9-58375A12E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A8EB69-22ED-4B7F-A11C-C7FD333BC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A2E49-D157-45EF-8FB7-9949D4935775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0C00C0-7D7F-4FEE-B673-33B60F12D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D6E447-E286-4B78-9C77-D7AA9B360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2D8A-526F-4BE0-BE59-D4037806F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653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663631-05CF-4CE9-8450-FA39436E3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3F7C29-837E-4062-ACBB-C80C8D599B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1EED17-73B7-4295-AC32-1E2D5D629F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4EB81B5-8972-45D1-B02F-7340764F5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A2E49-D157-45EF-8FB7-9949D4935775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A4E3CD-EE11-4B61-9778-BF6EC2A14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956A2C-8EFD-4E22-8312-CF46DD895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2D8A-526F-4BE0-BE59-D4037806F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921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BD4E70-74A3-4FAA-96D0-42F0146CD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5665CC-76E3-4300-B166-B28EF0B0A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4BAC3BF-9BBF-4D48-906A-DE19FF864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534A718-7226-4C15-A28D-49D3DD1046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80ACEBB-9EE9-4E46-9C65-E53DFFD6FD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E4F3F14-C229-4809-8501-C95C9C2BA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A2E49-D157-45EF-8FB7-9949D4935775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11D8F35-B771-4825-B9A2-2FB47E270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1EA16B3-D37C-4487-85F8-2E168DAA9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2D8A-526F-4BE0-BE59-D4037806F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1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8E40E6-838C-4997-A1D1-5A7A1121E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3371EAA-D019-454A-839D-BE165F97B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A2E49-D157-45EF-8FB7-9949D4935775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CE40512-94DF-4D11-9912-3B80EB43D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778C2CB-DF4C-49F5-83A9-7F932AB3F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2D8A-526F-4BE0-BE59-D4037806F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11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DE12E9C-0E7E-4BE8-A3EA-4C75D8784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A2E49-D157-45EF-8FB7-9949D4935775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A6B6BE9-8E63-415D-B61B-A92884FB4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581B847-0EB3-4525-8B0D-41DE65FB6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2D8A-526F-4BE0-BE59-D4037806F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578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73B8A7-01B8-48C9-A377-4FD63D6C6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02FE69-7083-4FB9-A27D-EF65208EA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9DE8E62-3FEB-4B16-9069-E1D7B2E93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79465A2-8313-4749-9225-1CA3948F4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A2E49-D157-45EF-8FB7-9949D4935775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82A881-FACA-4037-8D1A-D808907A5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0BC0A2-055F-4FD1-9A02-19B60435E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2D8A-526F-4BE0-BE59-D4037806F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859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6F4A3-DCEE-449D-BF6E-3EB59DA13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650A6FE-B0B0-45F7-A05D-83DAE0174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0999D73-9889-41BC-B0BA-87343A08FA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2693B5-A1A4-45C1-9911-03F25CD0E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A2E49-D157-45EF-8FB7-9949D4935775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46EDDD8-9894-41B1-885A-7F7624A75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5D2AEE-1A72-42EE-B00C-47950AC56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5E2D8A-526F-4BE0-BE59-D4037806F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358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58D2EE-911E-4720-958B-1528F9C9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FB4EDF-5121-4679-A0F5-2AA32997E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8CC168-7285-40DE-90C4-BEF6BE95E4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A2E49-D157-45EF-8FB7-9949D4935775}" type="datetimeFigureOut">
              <a:rPr lang="ru-RU" smtClean="0"/>
              <a:t>13.06.2023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10BBA5-AE07-43C2-B88F-6199315789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011C70-BEBB-4A13-88E1-E8DA1A1CF9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E2D8A-526F-4BE0-BE59-D4037806F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832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6770D7-245B-4684-B31C-568FAAD0E0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019" t="18396" r="40453" b="11923"/>
          <a:stretch/>
        </p:blipFill>
        <p:spPr>
          <a:xfrm>
            <a:off x="0" y="0"/>
            <a:ext cx="6095999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362423-92C6-4859-A7AD-75EAB8858F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089" t="20251" r="52133" b="78983"/>
          <a:stretch/>
        </p:blipFill>
        <p:spPr>
          <a:xfrm>
            <a:off x="3496091" y="232669"/>
            <a:ext cx="2104039" cy="3388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E78E4C-6CF6-443E-B200-45A7C7CC5F1D}"/>
              </a:ext>
            </a:extLst>
          </p:cNvPr>
          <p:cNvSpPr txBox="1"/>
          <p:nvPr/>
        </p:nvSpPr>
        <p:spPr>
          <a:xfrm>
            <a:off x="3592512" y="248338"/>
            <a:ext cx="191119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chemeClr val="bg1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+7 </a:t>
            </a:r>
            <a:r>
              <a:rPr lang="ru-RU" sz="1500" b="1" dirty="0" smtClean="0">
                <a:solidFill>
                  <a:schemeClr val="bg1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909</a:t>
            </a:r>
            <a:r>
              <a:rPr lang="ru-RU" sz="1500" b="1" dirty="0" smtClean="0">
                <a:solidFill>
                  <a:schemeClr val="bg1"/>
                </a:solidFill>
                <a:latin typeface="Gotham Pro" panose="02000503040000020004" pitchFamily="2" charset="0"/>
                <a:cs typeface="Gotham Pro" panose="02000503040000020004" pitchFamily="2" charset="0"/>
              </a:rPr>
              <a:t> 319-51-89</a:t>
            </a:r>
            <a:endParaRPr lang="ru-RU" sz="1500" b="1" dirty="0">
              <a:solidFill>
                <a:schemeClr val="bg1"/>
              </a:solidFill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176509" y="1001268"/>
            <a:ext cx="2743200" cy="485546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ЗАРАБОТНАЯ ПЛАТА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ПРОФЕССИЯМ 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для мужчин:</a:t>
            </a:r>
          </a:p>
          <a:p>
            <a:pPr algn="ctr"/>
            <a:endParaRPr lang="ru-RU" sz="5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Боец скота </a:t>
            </a:r>
            <a:r>
              <a:rPr lang="ru-RU" sz="2000" dirty="0" smtClean="0">
                <a:solidFill>
                  <a:schemeClr val="tx1"/>
                </a:solidFill>
              </a:rPr>
              <a:t>от 68 000 руб.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Транспортировщик</a:t>
            </a:r>
            <a:r>
              <a:rPr lang="ru-RU" sz="2000" dirty="0" smtClean="0">
                <a:solidFill>
                  <a:schemeClr val="tx1"/>
                </a:solidFill>
              </a:rPr>
              <a:t> от 52 000 руб.</a:t>
            </a: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rgbClr val="0070C0"/>
                </a:solidFill>
              </a:rPr>
              <a:t>д</a:t>
            </a:r>
            <a:r>
              <a:rPr lang="ru-RU" b="1" dirty="0">
                <a:solidFill>
                  <a:srgbClr val="0070C0"/>
                </a:solidFill>
              </a:rPr>
              <a:t>ля женщин:</a:t>
            </a:r>
          </a:p>
          <a:p>
            <a:pPr algn="ctr"/>
            <a:r>
              <a:rPr lang="ru-RU" b="1" dirty="0">
                <a:solidFill>
                  <a:srgbClr val="C00000"/>
                </a:solidFill>
              </a:rPr>
              <a:t>Обработчик мясных туш </a:t>
            </a:r>
            <a:r>
              <a:rPr lang="ru-RU" dirty="0" smtClean="0">
                <a:solidFill>
                  <a:schemeClr val="tx1"/>
                </a:solidFill>
              </a:rPr>
              <a:t>от 58 000 руб.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Укладчик-упаковщик </a:t>
            </a:r>
            <a:r>
              <a:rPr lang="ru-RU" dirty="0" smtClean="0">
                <a:solidFill>
                  <a:schemeClr val="tx1"/>
                </a:solidFill>
              </a:rPr>
              <a:t>от 52 000 руб.</a:t>
            </a: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92420" y="339778"/>
            <a:ext cx="5886804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          </a:t>
            </a:r>
            <a:r>
              <a:rPr lang="ru-RU" sz="2000" b="1" dirty="0" smtClean="0"/>
              <a:t>Пензенский филиал «Черкизовского мясоперерабатывающего завода» расширяет производство и приглашает на работу всех, кто ищет:</a:t>
            </a:r>
          </a:p>
          <a:p>
            <a:endParaRPr lang="ru-RU" sz="2000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стабильный высокий доход,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своевременный оплачиваемый отпуск,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возможность развиваться.</a:t>
            </a:r>
          </a:p>
          <a:p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/>
              <a:t>Мы предлагаем удобный график работы:</a:t>
            </a:r>
          </a:p>
          <a:p>
            <a:r>
              <a:rPr lang="ru-RU" sz="2000" b="1" dirty="0"/>
              <a:t>2 дня-первая смена с 08:00 до 19:00;</a:t>
            </a:r>
          </a:p>
          <a:p>
            <a:r>
              <a:rPr lang="ru-RU" sz="2000" b="1" dirty="0"/>
              <a:t>2 дня-вторая смена с 19:00 до 06:00;</a:t>
            </a:r>
          </a:p>
          <a:p>
            <a:r>
              <a:rPr lang="ru-RU" sz="2000" b="1" dirty="0"/>
              <a:t>3 выходных дня.</a:t>
            </a:r>
          </a:p>
          <a:p>
            <a:endParaRPr lang="ru-RU" dirty="0"/>
          </a:p>
          <a:p>
            <a:r>
              <a:rPr lang="ru-RU" b="1" dirty="0"/>
              <a:t>Мы находимся по адресу г. Пенза, ул. </a:t>
            </a:r>
            <a:r>
              <a:rPr lang="ru-RU" b="1" dirty="0" err="1"/>
              <a:t>Аустрина</a:t>
            </a:r>
            <a:r>
              <a:rPr lang="ru-RU" b="1" dirty="0"/>
              <a:t>, д. 178Б</a:t>
            </a:r>
          </a:p>
          <a:p>
            <a:r>
              <a:rPr lang="ru-RU" sz="1600" b="1" dirty="0" smtClean="0"/>
              <a:t>Доехать до нас можно на маршрутках №5, 5к, 27,166, 168,  Автобус № 165 (остановка </a:t>
            </a:r>
            <a:r>
              <a:rPr lang="ru-RU" sz="1600" b="1" dirty="0"/>
              <a:t>«</a:t>
            </a:r>
            <a:r>
              <a:rPr lang="ru-RU" sz="1600" b="1"/>
              <a:t>Мясокомбинат</a:t>
            </a:r>
            <a:r>
              <a:rPr lang="ru-RU" sz="1600" b="1" smtClean="0"/>
              <a:t>»)</a:t>
            </a:r>
          </a:p>
          <a:p>
            <a:endParaRPr lang="ru-RU" sz="1400" b="1" dirty="0"/>
          </a:p>
          <a:p>
            <a:r>
              <a:rPr lang="ru-RU" sz="2000" b="1" dirty="0"/>
              <a:t>Звоните по телефонам: 8 (8412)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21-00-56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8-909-319-51-89</a:t>
            </a:r>
            <a:r>
              <a:rPr lang="ru-RU" dirty="0" smtClean="0"/>
              <a:t>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73816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</TotalTime>
  <Words>148</Words>
  <Application>Microsoft Office PowerPoint</Application>
  <PresentationFormat>Широкоэкранный</PresentationFormat>
  <Paragraphs>31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Gotham Pro</vt:lpstr>
      <vt:lpstr>Wingdings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Кулакова Елена Алексеевна</dc:creator>
  <cp:lastModifiedBy>Мельникова Софья Леонидовна</cp:lastModifiedBy>
  <cp:revision>8</cp:revision>
  <dcterms:created xsi:type="dcterms:W3CDTF">2023-06-13T08:53:30Z</dcterms:created>
  <dcterms:modified xsi:type="dcterms:W3CDTF">2023-06-13T10:08:19Z</dcterms:modified>
</cp:coreProperties>
</file>