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302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8" r:id="rId14"/>
  </p:sldIdLst>
  <p:sldSz cx="36576000" cy="20574000"/>
  <p:notesSz cx="6858000" cy="9144000"/>
  <p:embeddedFontLst>
    <p:embeddedFont>
      <p:font typeface="Halvar Breit Md" charset="0"/>
      <p:regular r:id="rId16"/>
      <p:italic r:id="rId17"/>
    </p:embeddedFont>
    <p:embeddedFont>
      <p:font typeface="Calibri" pitchFamily="34" charset="0"/>
      <p:regular r:id="rId18"/>
      <p:bold r:id="rId19"/>
      <p:italic r:id="rId20"/>
      <p:boldItalic r:id="rId21"/>
    </p:embeddedFont>
  </p:embeddedFontLst>
  <p:defaultTextStyle>
    <a:defPPr marL="0" marR="0" indent="0" algn="l" defTabSz="684223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349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649102" rtl="0" fontAlgn="auto" latinLnBrk="0" hangingPunct="0">
      <a:lnSpc>
        <a:spcPct val="90000"/>
      </a:lnSpc>
      <a:spcBef>
        <a:spcPts val="6733"/>
      </a:spcBef>
      <a:spcAft>
        <a:spcPts val="0"/>
      </a:spcAft>
      <a:buClrTx/>
      <a:buSzTx/>
      <a:buFontTx/>
      <a:buNone/>
      <a:tabLst/>
      <a:defRPr kumimoji="0" sz="7184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342114" algn="l" defTabSz="3649102" rtl="0" fontAlgn="auto" latinLnBrk="0" hangingPunct="0">
      <a:lnSpc>
        <a:spcPct val="90000"/>
      </a:lnSpc>
      <a:spcBef>
        <a:spcPts val="6733"/>
      </a:spcBef>
      <a:spcAft>
        <a:spcPts val="0"/>
      </a:spcAft>
      <a:buClrTx/>
      <a:buSzTx/>
      <a:buFontTx/>
      <a:buNone/>
      <a:tabLst/>
      <a:defRPr kumimoji="0" sz="7184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684223" algn="l" defTabSz="3649102" rtl="0" fontAlgn="auto" latinLnBrk="0" hangingPunct="0">
      <a:lnSpc>
        <a:spcPct val="90000"/>
      </a:lnSpc>
      <a:spcBef>
        <a:spcPts val="6733"/>
      </a:spcBef>
      <a:spcAft>
        <a:spcPts val="0"/>
      </a:spcAft>
      <a:buClrTx/>
      <a:buSzTx/>
      <a:buFontTx/>
      <a:buNone/>
      <a:tabLst/>
      <a:defRPr kumimoji="0" sz="7184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026337" algn="l" defTabSz="3649102" rtl="0" fontAlgn="auto" latinLnBrk="0" hangingPunct="0">
      <a:lnSpc>
        <a:spcPct val="90000"/>
      </a:lnSpc>
      <a:spcBef>
        <a:spcPts val="6733"/>
      </a:spcBef>
      <a:spcAft>
        <a:spcPts val="0"/>
      </a:spcAft>
      <a:buClrTx/>
      <a:buSzTx/>
      <a:buFontTx/>
      <a:buNone/>
      <a:tabLst/>
      <a:defRPr kumimoji="0" sz="7184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368451" algn="l" defTabSz="3649102" rtl="0" fontAlgn="auto" latinLnBrk="0" hangingPunct="0">
      <a:lnSpc>
        <a:spcPct val="90000"/>
      </a:lnSpc>
      <a:spcBef>
        <a:spcPts val="6733"/>
      </a:spcBef>
      <a:spcAft>
        <a:spcPts val="0"/>
      </a:spcAft>
      <a:buClrTx/>
      <a:buSzTx/>
      <a:buFontTx/>
      <a:buNone/>
      <a:tabLst/>
      <a:defRPr kumimoji="0" sz="7184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710560" algn="l" defTabSz="3649102" rtl="0" fontAlgn="auto" latinLnBrk="0" hangingPunct="0">
      <a:lnSpc>
        <a:spcPct val="90000"/>
      </a:lnSpc>
      <a:spcBef>
        <a:spcPts val="6733"/>
      </a:spcBef>
      <a:spcAft>
        <a:spcPts val="0"/>
      </a:spcAft>
      <a:buClrTx/>
      <a:buSzTx/>
      <a:buFontTx/>
      <a:buNone/>
      <a:tabLst/>
      <a:defRPr kumimoji="0" sz="7184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052674" algn="l" defTabSz="3649102" rtl="0" fontAlgn="auto" latinLnBrk="0" hangingPunct="0">
      <a:lnSpc>
        <a:spcPct val="90000"/>
      </a:lnSpc>
      <a:spcBef>
        <a:spcPts val="6733"/>
      </a:spcBef>
      <a:spcAft>
        <a:spcPts val="0"/>
      </a:spcAft>
      <a:buClrTx/>
      <a:buSzTx/>
      <a:buFontTx/>
      <a:buNone/>
      <a:tabLst/>
      <a:defRPr kumimoji="0" sz="7184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2394784" algn="l" defTabSz="3649102" rtl="0" fontAlgn="auto" latinLnBrk="0" hangingPunct="0">
      <a:lnSpc>
        <a:spcPct val="90000"/>
      </a:lnSpc>
      <a:spcBef>
        <a:spcPts val="6733"/>
      </a:spcBef>
      <a:spcAft>
        <a:spcPts val="0"/>
      </a:spcAft>
      <a:buClrTx/>
      <a:buSzTx/>
      <a:buFontTx/>
      <a:buNone/>
      <a:tabLst/>
      <a:defRPr kumimoji="0" sz="7184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2736898" algn="l" defTabSz="3649102" rtl="0" fontAlgn="auto" latinLnBrk="0" hangingPunct="0">
      <a:lnSpc>
        <a:spcPct val="90000"/>
      </a:lnSpc>
      <a:spcBef>
        <a:spcPts val="6733"/>
      </a:spcBef>
      <a:spcAft>
        <a:spcPts val="0"/>
      </a:spcAft>
      <a:buClrTx/>
      <a:buSzTx/>
      <a:buFontTx/>
      <a:buNone/>
      <a:tabLst/>
      <a:defRPr kumimoji="0" sz="7184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E82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762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762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762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536773"/>
              </a:solidFill>
              <a:prstDash val="solid"/>
              <a:miter lim="400000"/>
            </a:ln>
          </a:right>
          <a:top>
            <a:ln w="25400" cap="flat">
              <a:solidFill>
                <a:srgbClr val="536773"/>
              </a:solidFill>
              <a:prstDash val="solid"/>
              <a:miter lim="400000"/>
            </a:ln>
          </a:top>
          <a:bottom>
            <a:ln w="25400" cap="flat">
              <a:solidFill>
                <a:srgbClr val="536773"/>
              </a:solidFill>
              <a:prstDash val="solid"/>
              <a:miter lim="400000"/>
            </a:ln>
          </a:bottom>
          <a:insideH>
            <a:ln w="25400" cap="flat">
              <a:solidFill>
                <a:srgbClr val="536773"/>
              </a:solidFill>
              <a:prstDash val="solid"/>
              <a:miter lim="400000"/>
            </a:ln>
          </a:insideH>
          <a:insideV>
            <a:ln w="254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508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536773"/>
              </a:solidFill>
              <a:prstDash val="solid"/>
              <a:miter lim="400000"/>
            </a:ln>
          </a:top>
          <a:bottom>
            <a:ln w="25400" cap="flat">
              <a:solidFill>
                <a:srgbClr val="536773"/>
              </a:solidFill>
              <a:prstDash val="solid"/>
              <a:miter lim="400000"/>
            </a:ln>
          </a:bottom>
          <a:insideH>
            <a:ln w="25400" cap="flat">
              <a:solidFill>
                <a:srgbClr val="536773"/>
              </a:solidFill>
              <a:prstDash val="solid"/>
              <a:miter lim="400000"/>
            </a:ln>
          </a:insideH>
          <a:insideV>
            <a:ln w="254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536773"/>
              </a:solidFill>
              <a:prstDash val="solid"/>
              <a:miter lim="400000"/>
            </a:ln>
          </a:right>
          <a:top>
            <a:ln w="762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536773"/>
              </a:solidFill>
              <a:prstDash val="solid"/>
              <a:miter lim="400000"/>
            </a:ln>
          </a:insideH>
          <a:insideV>
            <a:ln w="254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536773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536773"/>
              </a:solidFill>
              <a:prstDash val="solid"/>
              <a:miter lim="400000"/>
            </a:ln>
          </a:insideH>
          <a:insideV>
            <a:ln w="254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838383"/>
              </a:solidFill>
              <a:prstDash val="solid"/>
              <a:miter lim="400000"/>
            </a:ln>
          </a:left>
          <a:right>
            <a:ln w="25400" cap="flat">
              <a:solidFill>
                <a:srgbClr val="838383"/>
              </a:solidFill>
              <a:prstDash val="solid"/>
              <a:miter lim="400000"/>
            </a:ln>
          </a:right>
          <a:top>
            <a:ln w="25400" cap="flat">
              <a:solidFill>
                <a:srgbClr val="838383"/>
              </a:solidFill>
              <a:prstDash val="solid"/>
              <a:miter lim="400000"/>
            </a:ln>
          </a:top>
          <a:bottom>
            <a:ln w="25400" cap="flat">
              <a:solidFill>
                <a:srgbClr val="838383"/>
              </a:solidFill>
              <a:prstDash val="solid"/>
              <a:miter lim="400000"/>
            </a:ln>
          </a:bottom>
          <a:insideH>
            <a:ln w="25400" cap="flat">
              <a:solidFill>
                <a:srgbClr val="838383"/>
              </a:solidFill>
              <a:prstDash val="solid"/>
              <a:miter lim="400000"/>
            </a:ln>
          </a:insideH>
          <a:insideV>
            <a:ln w="254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25400" cap="flat">
              <a:solidFill>
                <a:srgbClr val="4D4D4D"/>
              </a:solidFill>
              <a:prstDash val="solid"/>
              <a:miter lim="400000"/>
            </a:ln>
          </a:left>
          <a:right>
            <a:ln w="25400" cap="flat">
              <a:solidFill>
                <a:srgbClr val="808080"/>
              </a:solidFill>
              <a:prstDash val="solid"/>
              <a:miter lim="400000"/>
            </a:ln>
          </a:right>
          <a:top>
            <a:ln w="25400" cap="flat">
              <a:solidFill>
                <a:srgbClr val="808080"/>
              </a:solidFill>
              <a:prstDash val="solid"/>
              <a:miter lim="400000"/>
            </a:ln>
          </a:top>
          <a:bottom>
            <a:ln w="25400" cap="flat">
              <a:solidFill>
                <a:srgbClr val="808080"/>
              </a:solidFill>
              <a:prstDash val="solid"/>
              <a:miter lim="400000"/>
            </a:ln>
          </a:bottom>
          <a:insideH>
            <a:ln w="25400" cap="flat">
              <a:solidFill>
                <a:srgbClr val="808080"/>
              </a:solidFill>
              <a:prstDash val="solid"/>
              <a:miter lim="400000"/>
            </a:ln>
          </a:insideH>
          <a:insideV>
            <a:ln w="254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76200" cap="flat">
              <a:solidFill>
                <a:schemeClr val="accent3"/>
              </a:solidFill>
              <a:prstDash val="solid"/>
              <a:miter lim="400000"/>
            </a:ln>
          </a:top>
          <a:bottom>
            <a:ln w="25400" cap="flat">
              <a:solidFill>
                <a:srgbClr val="4D4D4D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25400" cap="flat">
              <a:solidFill>
                <a:srgbClr val="4D4D4D"/>
              </a:solidFill>
              <a:prstDash val="solid"/>
              <a:miter lim="400000"/>
            </a:ln>
          </a:left>
          <a:right>
            <a:ln w="25400" cap="flat">
              <a:solidFill>
                <a:srgbClr val="4D4D4D"/>
              </a:solidFill>
              <a:prstDash val="solid"/>
              <a:miter lim="400000"/>
            </a:ln>
          </a:right>
          <a:top>
            <a:ln w="25400" cap="flat">
              <a:solidFill>
                <a:srgbClr val="4D4D4D"/>
              </a:solidFill>
              <a:prstDash val="solid"/>
              <a:miter lim="400000"/>
            </a:ln>
          </a:top>
          <a:bottom>
            <a:ln w="25400" cap="flat">
              <a:solidFill>
                <a:srgbClr val="4D4D4D"/>
              </a:solidFill>
              <a:prstDash val="solid"/>
              <a:miter lim="400000"/>
            </a:ln>
          </a:bottom>
          <a:insideH>
            <a:ln w="25400" cap="flat">
              <a:solidFill>
                <a:srgbClr val="4D4D4D"/>
              </a:solidFill>
              <a:prstDash val="solid"/>
              <a:miter lim="400000"/>
            </a:ln>
          </a:insideH>
          <a:insideV>
            <a:ln w="254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5B5A5A"/>
              </a:solidFill>
              <a:prstDash val="solid"/>
              <a:miter lim="400000"/>
            </a:ln>
          </a:left>
          <a:right>
            <a:ln w="254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5B5A5A"/>
              </a:solidFill>
              <a:prstDash val="solid"/>
              <a:miter lim="400000"/>
            </a:ln>
          </a:top>
          <a:bottom>
            <a:ln w="25400" cap="flat">
              <a:solidFill>
                <a:srgbClr val="5B5A5A"/>
              </a:solidFill>
              <a:prstDash val="solid"/>
              <a:miter lim="400000"/>
            </a:ln>
          </a:bottom>
          <a:insideH>
            <a:ln w="25400" cap="flat">
              <a:solidFill>
                <a:srgbClr val="5B5A5A"/>
              </a:solidFill>
              <a:prstDash val="solid"/>
              <a:miter lim="400000"/>
            </a:ln>
          </a:insideH>
          <a:insideV>
            <a:ln w="254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25400" cap="flat">
              <a:solidFill>
                <a:srgbClr val="5B5A5A"/>
              </a:solidFill>
              <a:prstDash val="solid"/>
              <a:miter lim="400000"/>
            </a:ln>
          </a:left>
          <a:right>
            <a:ln w="254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5B5A5A"/>
              </a:solidFill>
              <a:prstDash val="solid"/>
              <a:miter lim="400000"/>
            </a:ln>
          </a:top>
          <a:bottom>
            <a:ln w="25400" cap="flat">
              <a:solidFill>
                <a:srgbClr val="5B5A5A"/>
              </a:solidFill>
              <a:prstDash val="solid"/>
              <a:miter lim="400000"/>
            </a:ln>
          </a:bottom>
          <a:insideH>
            <a:ln w="25400" cap="flat">
              <a:solidFill>
                <a:srgbClr val="5B5A5A"/>
              </a:solidFill>
              <a:prstDash val="solid"/>
              <a:miter lim="400000"/>
            </a:ln>
          </a:insideH>
          <a:insideV>
            <a:ln w="254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25400" cap="flat">
              <a:solidFill>
                <a:srgbClr val="5B5A5A"/>
              </a:solidFill>
              <a:prstDash val="solid"/>
              <a:miter lim="400000"/>
            </a:ln>
          </a:left>
          <a:right>
            <a:ln w="25400" cap="flat">
              <a:solidFill>
                <a:srgbClr val="5B5A5A"/>
              </a:solidFill>
              <a:prstDash val="solid"/>
              <a:miter lim="400000"/>
            </a:ln>
          </a:right>
          <a:top>
            <a:ln w="76200" cap="flat">
              <a:solidFill>
                <a:srgbClr val="F8BA00"/>
              </a:solidFill>
              <a:prstDash val="solid"/>
              <a:miter lim="400000"/>
            </a:ln>
          </a:top>
          <a:bottom>
            <a:ln w="25400" cap="flat">
              <a:solidFill>
                <a:srgbClr val="5B5A5A"/>
              </a:solidFill>
              <a:prstDash val="solid"/>
              <a:miter lim="400000"/>
            </a:ln>
          </a:bottom>
          <a:insideH>
            <a:ln w="25400" cap="flat">
              <a:solidFill>
                <a:srgbClr val="5B5A5A"/>
              </a:solidFill>
              <a:prstDash val="solid"/>
              <a:miter lim="400000"/>
            </a:ln>
          </a:insideH>
          <a:insideV>
            <a:ln w="254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25400" cap="flat">
              <a:solidFill>
                <a:srgbClr val="5B5A5A"/>
              </a:solidFill>
              <a:prstDash val="solid"/>
              <a:miter lim="400000"/>
            </a:ln>
          </a:left>
          <a:right>
            <a:ln w="254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5B5A5A"/>
              </a:solidFill>
              <a:prstDash val="solid"/>
              <a:miter lim="400000"/>
            </a:ln>
          </a:top>
          <a:bottom>
            <a:ln w="25400" cap="flat">
              <a:solidFill>
                <a:srgbClr val="5B5A5A"/>
              </a:solidFill>
              <a:prstDash val="solid"/>
              <a:miter lim="400000"/>
            </a:ln>
          </a:bottom>
          <a:insideH>
            <a:ln w="25400" cap="flat">
              <a:solidFill>
                <a:srgbClr val="5B5A5A"/>
              </a:solidFill>
              <a:prstDash val="solid"/>
              <a:miter lim="400000"/>
            </a:ln>
          </a:insideH>
          <a:insideV>
            <a:ln w="254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464646"/>
              </a:solidFill>
              <a:prstDash val="solid"/>
              <a:miter lim="400000"/>
            </a:ln>
          </a:left>
          <a:right>
            <a:ln w="25400" cap="flat">
              <a:solidFill>
                <a:srgbClr val="464646"/>
              </a:solidFill>
              <a:prstDash val="solid"/>
              <a:miter lim="400000"/>
            </a:ln>
          </a:right>
          <a:top>
            <a:ln w="25400" cap="flat">
              <a:solidFill>
                <a:srgbClr val="464646"/>
              </a:solidFill>
              <a:prstDash val="solid"/>
              <a:miter lim="400000"/>
            </a:ln>
          </a:top>
          <a:bottom>
            <a:ln w="25400" cap="flat">
              <a:solidFill>
                <a:srgbClr val="464646"/>
              </a:solidFill>
              <a:prstDash val="solid"/>
              <a:miter lim="400000"/>
            </a:ln>
          </a:bottom>
          <a:insideH>
            <a:ln w="25400" cap="flat">
              <a:solidFill>
                <a:srgbClr val="464646"/>
              </a:solidFill>
              <a:prstDash val="solid"/>
              <a:miter lim="400000"/>
            </a:ln>
          </a:insideH>
          <a:insideV>
            <a:ln w="254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5E5E5E"/>
              </a:solidFill>
              <a:prstDash val="solid"/>
              <a:miter lim="400000"/>
            </a:ln>
          </a:left>
          <a:right>
            <a:ln w="254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3C3C3"/>
              </a:solidFill>
              <a:prstDash val="solid"/>
              <a:miter lim="400000"/>
            </a:ln>
          </a:top>
          <a:bottom>
            <a:ln w="25400" cap="flat">
              <a:solidFill>
                <a:srgbClr val="C3C3C3"/>
              </a:solidFill>
              <a:prstDash val="solid"/>
              <a:miter lim="400000"/>
            </a:ln>
          </a:bottom>
          <a:insideH>
            <a:ln w="25400" cap="flat">
              <a:solidFill>
                <a:srgbClr val="C3C3C3"/>
              </a:solidFill>
              <a:prstDash val="solid"/>
              <a:miter lim="400000"/>
            </a:ln>
          </a:insideH>
          <a:insideV>
            <a:ln w="254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5E5E5E"/>
              </a:solidFill>
              <a:prstDash val="solid"/>
              <a:miter lim="400000"/>
            </a:ln>
          </a:left>
          <a:right>
            <a:ln w="25400" cap="flat">
              <a:solidFill>
                <a:srgbClr val="5E5E5E"/>
              </a:solidFill>
              <a:prstDash val="solid"/>
              <a:miter lim="400000"/>
            </a:ln>
          </a:right>
          <a:top>
            <a:ln w="76200" cap="flat">
              <a:solidFill>
                <a:srgbClr val="CB297B"/>
              </a:solidFill>
              <a:prstDash val="solid"/>
              <a:miter lim="400000"/>
            </a:ln>
          </a:top>
          <a:bottom>
            <a:ln w="25400" cap="flat">
              <a:solidFill>
                <a:srgbClr val="5E5E5E"/>
              </a:solidFill>
              <a:prstDash val="solid"/>
              <a:miter lim="400000"/>
            </a:ln>
          </a:bottom>
          <a:insideH>
            <a:ln w="25400" cap="flat">
              <a:solidFill>
                <a:srgbClr val="5E5E5E"/>
              </a:solidFill>
              <a:prstDash val="solid"/>
              <a:miter lim="400000"/>
            </a:ln>
          </a:insideH>
          <a:insideV>
            <a:ln w="254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A6AAA9"/>
              </a:solidFill>
              <a:prstDash val="solid"/>
              <a:miter lim="400000"/>
            </a:ln>
          </a:left>
          <a:right>
            <a:ln w="254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miter lim="400000"/>
            </a:ln>
          </a:top>
          <a:bottom>
            <a:ln w="25400" cap="flat">
              <a:solidFill>
                <a:srgbClr val="A6AAA9"/>
              </a:solidFill>
              <a:prstDash val="solid"/>
              <a:miter lim="400000"/>
            </a:ln>
          </a:bottom>
          <a:insideH>
            <a:ln w="25400" cap="flat">
              <a:solidFill>
                <a:srgbClr val="A6AAA9"/>
              </a:solidFill>
              <a:prstDash val="solid"/>
              <a:miter lim="400000"/>
            </a:ln>
          </a:insideH>
          <a:insideV>
            <a:ln w="254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6C6C6C"/>
              </a:solidFill>
              <a:prstDash val="solid"/>
              <a:miter lim="400000"/>
            </a:ln>
          </a:left>
          <a:right>
            <a:ln w="508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6C6C6C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6C6C6C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71" autoAdjust="0"/>
    <p:restoredTop sz="94660"/>
  </p:normalViewPr>
  <p:slideViewPr>
    <p:cSldViewPr snapToGrid="0" showGuides="1">
      <p:cViewPr varScale="1">
        <p:scale>
          <a:sx n="36" d="100"/>
          <a:sy n="36" d="100"/>
        </p:scale>
        <p:origin x="-732" y="-108"/>
      </p:cViewPr>
      <p:guideLst>
        <p:guide orient="horz" pos="648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342114" latinLnBrk="0">
      <a:lnSpc>
        <a:spcPct val="117999"/>
      </a:lnSpc>
      <a:defRPr sz="1644">
        <a:latin typeface="Halvar Breit Md" panose="00000605000000000000" pitchFamily="2" charset="0"/>
        <a:ea typeface="+mn-ea"/>
        <a:cs typeface="+mn-cs"/>
        <a:sym typeface="Helvetica Neue"/>
      </a:defRPr>
    </a:lvl1pPr>
    <a:lvl2pPr indent="171055" defTabSz="342114" latinLnBrk="0">
      <a:lnSpc>
        <a:spcPct val="117999"/>
      </a:lnSpc>
      <a:defRPr sz="1644">
        <a:latin typeface="+mn-lt"/>
        <a:ea typeface="+mn-ea"/>
        <a:cs typeface="+mn-cs"/>
        <a:sym typeface="Helvetica Neue"/>
      </a:defRPr>
    </a:lvl2pPr>
    <a:lvl3pPr indent="342114" defTabSz="342114" latinLnBrk="0">
      <a:lnSpc>
        <a:spcPct val="117999"/>
      </a:lnSpc>
      <a:defRPr sz="1644">
        <a:latin typeface="+mn-lt"/>
        <a:ea typeface="+mn-ea"/>
        <a:cs typeface="+mn-cs"/>
        <a:sym typeface="Helvetica Neue"/>
      </a:defRPr>
    </a:lvl3pPr>
    <a:lvl4pPr indent="513169" defTabSz="342114" latinLnBrk="0">
      <a:lnSpc>
        <a:spcPct val="117999"/>
      </a:lnSpc>
      <a:defRPr sz="1644">
        <a:latin typeface="+mn-lt"/>
        <a:ea typeface="+mn-ea"/>
        <a:cs typeface="+mn-cs"/>
        <a:sym typeface="Helvetica Neue"/>
      </a:defRPr>
    </a:lvl4pPr>
    <a:lvl5pPr indent="684223" defTabSz="342114" latinLnBrk="0">
      <a:lnSpc>
        <a:spcPct val="117999"/>
      </a:lnSpc>
      <a:defRPr sz="1644">
        <a:latin typeface="+mn-lt"/>
        <a:ea typeface="+mn-ea"/>
        <a:cs typeface="+mn-cs"/>
        <a:sym typeface="Helvetica Neue"/>
      </a:defRPr>
    </a:lvl5pPr>
    <a:lvl6pPr indent="855282" defTabSz="342114" latinLnBrk="0">
      <a:lnSpc>
        <a:spcPct val="117999"/>
      </a:lnSpc>
      <a:defRPr sz="1644">
        <a:latin typeface="+mn-lt"/>
        <a:ea typeface="+mn-ea"/>
        <a:cs typeface="+mn-cs"/>
        <a:sym typeface="Helvetica Neue"/>
      </a:defRPr>
    </a:lvl6pPr>
    <a:lvl7pPr indent="1026337" defTabSz="342114" latinLnBrk="0">
      <a:lnSpc>
        <a:spcPct val="117999"/>
      </a:lnSpc>
      <a:defRPr sz="1644">
        <a:latin typeface="+mn-lt"/>
        <a:ea typeface="+mn-ea"/>
        <a:cs typeface="+mn-cs"/>
        <a:sym typeface="Helvetica Neue"/>
      </a:defRPr>
    </a:lvl7pPr>
    <a:lvl8pPr indent="1197392" defTabSz="342114" latinLnBrk="0">
      <a:lnSpc>
        <a:spcPct val="117999"/>
      </a:lnSpc>
      <a:defRPr sz="1644">
        <a:latin typeface="+mn-lt"/>
        <a:ea typeface="+mn-ea"/>
        <a:cs typeface="+mn-cs"/>
        <a:sym typeface="Helvetica Neue"/>
      </a:defRPr>
    </a:lvl8pPr>
    <a:lvl9pPr indent="1368451" defTabSz="342114" latinLnBrk="0">
      <a:lnSpc>
        <a:spcPct val="117999"/>
      </a:lnSpc>
      <a:defRPr sz="1644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02012" y="17789803"/>
            <a:ext cx="32956504" cy="955468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244173">
              <a:lnSpc>
                <a:spcPct val="100000"/>
              </a:lnSpc>
              <a:spcBef>
                <a:spcPts val="0"/>
              </a:spcBef>
              <a:buSzTx/>
              <a:buNone/>
              <a:defRPr sz="5428" b="1">
                <a:latin typeface="Halvar Breit Md" panose="00000605000000000000" pitchFamily="2" charset="0"/>
              </a:defRPr>
            </a:lvl1pPr>
          </a:lstStyle>
          <a:p>
            <a:r>
              <a:rPr dirty="0"/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809744" y="3862498"/>
            <a:ext cx="32956504" cy="6972299"/>
          </a:xfrm>
          <a:prstGeom prst="rect">
            <a:avLst/>
          </a:prstGeom>
        </p:spPr>
        <p:txBody>
          <a:bodyPr anchor="b"/>
          <a:lstStyle>
            <a:lvl1pPr>
              <a:defRPr sz="17660" spc="-353">
                <a:latin typeface="Halvar Breit Md" panose="00000605000000000000" pitchFamily="2" charset="0"/>
              </a:defRPr>
            </a:lvl1pPr>
          </a:lstStyle>
          <a:p>
            <a:r>
              <a:rPr dirty="0"/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802018" y="10834794"/>
            <a:ext cx="32956500" cy="2857501"/>
          </a:xfrm>
          <a:prstGeom prst="rect">
            <a:avLst/>
          </a:prstGeom>
        </p:spPr>
        <p:txBody>
          <a:bodyPr/>
          <a:lstStyle>
            <a:lvl1pPr marL="0" indent="0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1pPr>
            <a:lvl2pPr marL="0" indent="348020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2pPr>
            <a:lvl3pPr marL="0" indent="696041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3pPr>
            <a:lvl4pPr marL="0" indent="1044061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4pPr>
            <a:lvl5pPr marL="0" indent="1392081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54F888B-1617-4CD8-B9C0-8D20ED1F8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410" r="1812"/>
          <a:stretch/>
        </p:blipFill>
        <p:spPr>
          <a:xfrm>
            <a:off x="-1" y="0"/>
            <a:ext cx="36576001" cy="20574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809754" y="1613895"/>
            <a:ext cx="32956500" cy="10862375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38059" b="1" spc="-382">
                <a:latin typeface="Halvar Breit Md" panose="00000605000000000000" pitchFamily="2" charset="0"/>
              </a:defRPr>
            </a:lvl1pPr>
            <a:lvl2pPr marL="0" indent="348020" algn="ctr">
              <a:lnSpc>
                <a:spcPct val="80000"/>
              </a:lnSpc>
              <a:spcBef>
                <a:spcPts val="0"/>
              </a:spcBef>
              <a:buSzTx/>
              <a:buNone/>
              <a:defRPr sz="38059" b="1" spc="-382">
                <a:latin typeface="Halvar Breit Md" panose="00000605000000000000" pitchFamily="2" charset="0"/>
              </a:defRPr>
            </a:lvl2pPr>
            <a:lvl3pPr marL="0" indent="696041" algn="ctr">
              <a:lnSpc>
                <a:spcPct val="80000"/>
              </a:lnSpc>
              <a:spcBef>
                <a:spcPts val="0"/>
              </a:spcBef>
              <a:buSzTx/>
              <a:buNone/>
              <a:defRPr sz="38059" b="1" spc="-382">
                <a:latin typeface="Halvar Breit Md" panose="00000605000000000000" pitchFamily="2" charset="0"/>
              </a:defRPr>
            </a:lvl3pPr>
            <a:lvl4pPr marL="0" indent="1044061" algn="ctr">
              <a:lnSpc>
                <a:spcPct val="80000"/>
              </a:lnSpc>
              <a:spcBef>
                <a:spcPts val="0"/>
              </a:spcBef>
              <a:buSzTx/>
              <a:buNone/>
              <a:defRPr sz="38059" b="1" spc="-382">
                <a:latin typeface="Halvar Breit Md" panose="00000605000000000000" pitchFamily="2" charset="0"/>
              </a:defRPr>
            </a:lvl4pPr>
            <a:lvl5pPr marL="0" indent="1392081" algn="ctr">
              <a:lnSpc>
                <a:spcPct val="80000"/>
              </a:lnSpc>
              <a:spcBef>
                <a:spcPts val="0"/>
              </a:spcBef>
              <a:buSzTx/>
              <a:buNone/>
              <a:defRPr sz="38059" b="1" spc="-382">
                <a:latin typeface="Halvar Breit Md" panose="00000605000000000000" pitchFamily="2" charset="0"/>
              </a:defRPr>
            </a:lvl5pPr>
          </a:lstStyle>
          <a:p>
            <a:r>
              <a:rPr dirty="0"/>
              <a:t>100%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09754" y="12393274"/>
            <a:ext cx="32956500" cy="1402169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algn="ctr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1pPr>
          </a:lstStyle>
          <a:p>
            <a:r>
              <a:rPr dirty="0"/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3645040" y="16013188"/>
            <a:ext cx="30300080" cy="955468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244173">
              <a:lnSpc>
                <a:spcPct val="100000"/>
              </a:lnSpc>
              <a:spcBef>
                <a:spcPts val="0"/>
              </a:spcBef>
              <a:buSzTx/>
              <a:buNone/>
              <a:defRPr sz="5428" b="1">
                <a:latin typeface="Halvar Breit Md" panose="00000605000000000000" pitchFamily="2" charset="0"/>
              </a:defRPr>
            </a:lvl1pPr>
          </a:lstStyle>
          <a:p>
            <a:r>
              <a:rPr dirty="0"/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0884" y="7409796"/>
            <a:ext cx="31314232" cy="5754419"/>
          </a:xfrm>
          <a:prstGeom prst="rect">
            <a:avLst/>
          </a:prstGeom>
        </p:spPr>
        <p:txBody>
          <a:bodyPr/>
          <a:lstStyle>
            <a:lvl1pPr marL="972695" indent="-715377">
              <a:spcBef>
                <a:spcPts val="0"/>
              </a:spcBef>
              <a:buSzTx/>
              <a:buNone/>
              <a:defRPr sz="12942" spc="-259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1pPr>
            <a:lvl2pPr marL="972695" indent="-367357">
              <a:spcBef>
                <a:spcPts val="0"/>
              </a:spcBef>
              <a:buSzTx/>
              <a:buNone/>
              <a:defRPr sz="12942" spc="-259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2pPr>
            <a:lvl3pPr marL="972695" indent="-19336">
              <a:spcBef>
                <a:spcPts val="0"/>
              </a:spcBef>
              <a:buSzTx/>
              <a:buNone/>
              <a:defRPr sz="12942" spc="-259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3pPr>
            <a:lvl4pPr marL="972695" indent="328689">
              <a:spcBef>
                <a:spcPts val="0"/>
              </a:spcBef>
              <a:buSzTx/>
              <a:buNone/>
              <a:defRPr sz="12942" spc="-259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4pPr>
            <a:lvl5pPr marL="972695" indent="676708">
              <a:spcBef>
                <a:spcPts val="0"/>
              </a:spcBef>
              <a:buSzTx/>
              <a:buNone/>
              <a:defRPr sz="12942" spc="-259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5pPr>
          </a:lstStyle>
          <a:p>
            <a:r>
              <a:rPr dirty="0"/>
              <a:t>“Notable Quote”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 and chopsticks"/>
          <p:cNvSpPr>
            <a:spLocks noGrp="1"/>
          </p:cNvSpPr>
          <p:nvPr>
            <p:ph type="pic" sz="quarter" idx="21"/>
          </p:nvPr>
        </p:nvSpPr>
        <p:spPr>
          <a:xfrm>
            <a:off x="23641052" y="1524009"/>
            <a:ext cx="11158648" cy="89245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endParaRPr dirty="0"/>
          </a:p>
        </p:txBody>
      </p:sp>
      <p:sp>
        <p:nvSpPr>
          <p:cNvPr id="145" name="Bowl with salmon cakes, salad and houmous "/>
          <p:cNvSpPr>
            <a:spLocks noGrp="1"/>
          </p:cNvSpPr>
          <p:nvPr>
            <p:ph type="pic" sz="half" idx="22"/>
          </p:nvPr>
        </p:nvSpPr>
        <p:spPr>
          <a:xfrm>
            <a:off x="20250154" y="5967414"/>
            <a:ext cx="15659100" cy="1822527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endParaRPr dirty="0"/>
          </a:p>
        </p:txBody>
      </p:sp>
      <p:sp>
        <p:nvSpPr>
          <p:cNvPr id="146" name="Bowl of pappardelle pasta with parsley butter, roasted hazelnuts and shaved parmesan cheese"/>
          <p:cNvSpPr>
            <a:spLocks noGrp="1"/>
          </p:cNvSpPr>
          <p:nvPr>
            <p:ph type="pic" idx="23"/>
          </p:nvPr>
        </p:nvSpPr>
        <p:spPr>
          <a:xfrm>
            <a:off x="-209552" y="742956"/>
            <a:ext cx="24917400" cy="186880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endParaRPr dirty="0"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-2000250" y="-8286750"/>
            <a:ext cx="40576500" cy="324612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endParaRPr dirty="0"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54087148" y="59848029"/>
            <a:ext cx="1497525" cy="702180"/>
          </a:xfrm>
        </p:spPr>
        <p:txBody>
          <a:bodyPr lIns="0" tIns="0" rIns="0" bIns="0"/>
          <a:lstStyle>
            <a:lvl1pPr>
              <a:defRPr sz="5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678180">
              <a:lnSpc>
                <a:spcPts val="5430"/>
              </a:lnSpc>
            </a:pPr>
            <a:fld id="{81D60167-4931-47E6-BA6A-407CBD079E47}" type="slidenum">
              <a:rPr lang="ru-RU" smtClean="0"/>
              <a:pPr marL="678180">
                <a:lnSpc>
                  <a:spcPts val="5430"/>
                </a:lnSpc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4454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54087148" y="59848029"/>
            <a:ext cx="1497525" cy="702180"/>
          </a:xfrm>
        </p:spPr>
        <p:txBody>
          <a:bodyPr lIns="0" tIns="0" rIns="0" bIns="0"/>
          <a:lstStyle>
            <a:lvl1pPr>
              <a:defRPr sz="5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678180">
              <a:lnSpc>
                <a:spcPts val="5430"/>
              </a:lnSpc>
            </a:pPr>
            <a:fld id="{81D60167-4931-47E6-BA6A-407CBD079E47}" type="slidenum">
              <a:rPr lang="ru-RU" smtClean="0"/>
              <a:pPr marL="678180">
                <a:lnSpc>
                  <a:spcPts val="5430"/>
                </a:lnSpc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235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2197100"/>
          <a:lstStyle>
            <a:lvl1pPr>
              <a:defRPr>
                <a:latin typeface="Halvar Breit Md" panose="00000605000000000000" pitchFamily="2" charset="0"/>
              </a:defRPr>
            </a:lvl1pPr>
            <a:lvl2pPr>
              <a:defRPr>
                <a:latin typeface="Halvar Breit Md" panose="00000605000000000000" pitchFamily="2" charset="0"/>
              </a:defRPr>
            </a:lvl2pPr>
            <a:lvl3pPr>
              <a:defRPr>
                <a:latin typeface="Halvar Breit Md" panose="00000605000000000000" pitchFamily="2" charset="0"/>
              </a:defRPr>
            </a:lvl3pPr>
            <a:lvl4pPr>
              <a:defRPr>
                <a:latin typeface="Halvar Breit Md" panose="00000605000000000000" pitchFamily="2" charset="0"/>
              </a:defRPr>
            </a:lvl4pPr>
            <a:lvl5pPr>
              <a:defRPr>
                <a:latin typeface="Halvar Breit Md" panose="00000605000000000000" pitchFamily="2" charset="0"/>
              </a:defRPr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09754" y="3559445"/>
            <a:ext cx="14668500" cy="1402169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809754" y="6372759"/>
            <a:ext cx="14668500" cy="12384944"/>
          </a:xfrm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  <a:lvl2pPr>
              <a:defRPr>
                <a:latin typeface="Halvar Breit Md" panose="00000605000000000000" pitchFamily="2" charset="0"/>
              </a:defRPr>
            </a:lvl2pPr>
            <a:lvl3pPr>
              <a:defRPr>
                <a:latin typeface="Halvar Breit Md" panose="00000605000000000000" pitchFamily="2" charset="0"/>
              </a:defRPr>
            </a:lvl3pPr>
            <a:lvl4pPr>
              <a:defRPr>
                <a:latin typeface="Halvar Breit Md" panose="00000605000000000000" pitchFamily="2" charset="0"/>
              </a:defRPr>
            </a:lvl4pPr>
            <a:lvl5pPr>
              <a:defRPr>
                <a:latin typeface="Halvar Breit Md" panose="00000605000000000000" pitchFamily="2" charset="0"/>
              </a:defRPr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62" name="Bowl of pappardelle pasta with parsley butter, roasted hazelnuts and shaved parmesan cheese"/>
          <p:cNvSpPr>
            <a:spLocks noGrp="1"/>
          </p:cNvSpPr>
          <p:nvPr>
            <p:ph type="pic" idx="22"/>
          </p:nvPr>
        </p:nvSpPr>
        <p:spPr>
          <a:xfrm>
            <a:off x="18288000" y="-610897"/>
            <a:ext cx="16375312" cy="2183374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endParaRPr dirty="0"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809754" y="1619257"/>
            <a:ext cx="14668500" cy="2152652"/>
          </a:xfrm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09754" y="3559445"/>
            <a:ext cx="14668500" cy="1402169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809754" y="6372759"/>
            <a:ext cx="14668500" cy="12384944"/>
          </a:xfrm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  <a:lvl2pPr>
              <a:defRPr>
                <a:latin typeface="Halvar Breit Md" panose="00000605000000000000" pitchFamily="2" charset="0"/>
              </a:defRPr>
            </a:lvl2pPr>
            <a:lvl3pPr>
              <a:defRPr>
                <a:latin typeface="Halvar Breit Md" panose="00000605000000000000" pitchFamily="2" charset="0"/>
              </a:defRPr>
            </a:lvl3pPr>
            <a:lvl4pPr>
              <a:defRPr>
                <a:latin typeface="Halvar Breit Md" panose="00000605000000000000" pitchFamily="2" charset="0"/>
              </a:defRPr>
            </a:lvl4pPr>
            <a:lvl5pPr>
              <a:defRPr>
                <a:latin typeface="Halvar Breit Md" panose="00000605000000000000" pitchFamily="2" charset="0"/>
              </a:defRPr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7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809754" y="1619257"/>
            <a:ext cx="14668500" cy="2152652"/>
          </a:xfrm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09754" y="3559445"/>
            <a:ext cx="14668500" cy="1402169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8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809754" y="6372759"/>
            <a:ext cx="14668500" cy="12384944"/>
          </a:xfrm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  <a:lvl2pPr>
              <a:defRPr>
                <a:latin typeface="Halvar Breit Md" panose="00000605000000000000" pitchFamily="2" charset="0"/>
              </a:defRPr>
            </a:lvl2pPr>
            <a:lvl3pPr>
              <a:defRPr>
                <a:latin typeface="Halvar Breit Md" panose="00000605000000000000" pitchFamily="2" charset="0"/>
              </a:defRPr>
            </a:lvl3pPr>
            <a:lvl4pPr>
              <a:defRPr>
                <a:latin typeface="Halvar Breit Md" panose="00000605000000000000" pitchFamily="2" charset="0"/>
              </a:defRPr>
            </a:lvl4pPr>
            <a:lvl5pPr>
              <a:defRPr>
                <a:latin typeface="Halvar Breit Md" panose="00000605000000000000" pitchFamily="2" charset="0"/>
              </a:defRPr>
            </a:lvl5pPr>
          </a:lstStyle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8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809754" y="1619257"/>
            <a:ext cx="14668500" cy="2152652"/>
          </a:xfrm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809744" y="6800857"/>
            <a:ext cx="32956504" cy="6972299"/>
          </a:xfrm>
          <a:prstGeom prst="rect">
            <a:avLst/>
          </a:prstGeom>
        </p:spPr>
        <p:txBody>
          <a:bodyPr anchor="ctr"/>
          <a:lstStyle>
            <a:lvl1pPr>
              <a:defRPr sz="17660" b="0" spc="-353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1pPr>
          </a:lstStyle>
          <a:p>
            <a:r>
              <a:rPr dirty="0"/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7846627" y="19562916"/>
            <a:ext cx="864019" cy="626838"/>
          </a:xfrm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809754" y="1619250"/>
            <a:ext cx="32956500" cy="2152425"/>
          </a:xfrm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r>
              <a:rPr dirty="0"/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09754" y="3559445"/>
            <a:ext cx="32956500" cy="1402169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1pPr>
          </a:lstStyle>
          <a:p>
            <a:r>
              <a:rPr dirty="0"/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809754" y="1619257"/>
            <a:ext cx="32956500" cy="2152652"/>
          </a:xfrm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r>
              <a:rPr dirty="0"/>
              <a:t>Agenda Title</a:t>
            </a:r>
          </a:p>
        </p:txBody>
      </p:sp>
      <p:sp>
        <p:nvSpPr>
          <p:cNvPr id="10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809754" y="3559445"/>
            <a:ext cx="32956500" cy="1402169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256742">
              <a:lnSpc>
                <a:spcPct val="100000"/>
              </a:lnSpc>
              <a:spcBef>
                <a:spcPts val="0"/>
              </a:spcBef>
              <a:buSzTx/>
              <a:buNone/>
              <a:defRPr sz="8376" b="1">
                <a:latin typeface="Halvar Breit Md" panose="00000605000000000000" pitchFamily="2" charset="0"/>
              </a:defRPr>
            </a:lvl1pPr>
          </a:lstStyle>
          <a:p>
            <a:r>
              <a:rPr dirty="0"/>
              <a:t>Agenda Subtitle</a:t>
            </a:r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1256742">
              <a:lnSpc>
                <a:spcPct val="100000"/>
              </a:lnSpc>
              <a:spcBef>
                <a:spcPts val="2740"/>
              </a:spcBef>
              <a:buSzTx/>
              <a:buNone/>
              <a:defRPr sz="8376" spc="-84">
                <a:latin typeface="Halvar Breit Md" panose="00000605000000000000" pitchFamily="2" charset="0"/>
              </a:defRPr>
            </a:lvl1pPr>
            <a:lvl2pPr marL="0" indent="348020" defTabSz="1256742">
              <a:lnSpc>
                <a:spcPct val="100000"/>
              </a:lnSpc>
              <a:spcBef>
                <a:spcPts val="2740"/>
              </a:spcBef>
              <a:buSzTx/>
              <a:buNone/>
              <a:defRPr sz="8376" spc="-84">
                <a:latin typeface="Halvar Breit Md" panose="00000605000000000000" pitchFamily="2" charset="0"/>
              </a:defRPr>
            </a:lvl2pPr>
            <a:lvl3pPr marL="0" indent="696041" defTabSz="1256742">
              <a:lnSpc>
                <a:spcPct val="100000"/>
              </a:lnSpc>
              <a:spcBef>
                <a:spcPts val="2740"/>
              </a:spcBef>
              <a:buSzTx/>
              <a:buNone/>
              <a:defRPr sz="8376" spc="-84">
                <a:latin typeface="Halvar Breit Md" panose="00000605000000000000" pitchFamily="2" charset="0"/>
              </a:defRPr>
            </a:lvl3pPr>
            <a:lvl4pPr marL="0" indent="1044061" defTabSz="1256742">
              <a:lnSpc>
                <a:spcPct val="100000"/>
              </a:lnSpc>
              <a:spcBef>
                <a:spcPts val="2740"/>
              </a:spcBef>
              <a:buSzTx/>
              <a:buNone/>
              <a:defRPr sz="8376" spc="-84">
                <a:latin typeface="Halvar Breit Md" panose="00000605000000000000" pitchFamily="2" charset="0"/>
              </a:defRPr>
            </a:lvl4pPr>
            <a:lvl5pPr marL="0" indent="1392081" defTabSz="1256742">
              <a:lnSpc>
                <a:spcPct val="100000"/>
              </a:lnSpc>
              <a:spcBef>
                <a:spcPts val="2740"/>
              </a:spcBef>
              <a:buSzTx/>
              <a:buNone/>
              <a:defRPr sz="8376" spc="-84">
                <a:latin typeface="Halvar Breit Md" panose="00000605000000000000" pitchFamily="2" charset="0"/>
              </a:defRPr>
            </a:lvl5pPr>
          </a:lstStyle>
          <a:p>
            <a:r>
              <a:rPr dirty="0"/>
              <a:t>Agenda Topics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809754" y="7381265"/>
            <a:ext cx="32956500" cy="5811473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60" spc="-353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1pPr>
            <a:lvl2pPr marL="0" indent="348020" algn="ctr">
              <a:lnSpc>
                <a:spcPct val="80000"/>
              </a:lnSpc>
              <a:spcBef>
                <a:spcPts val="0"/>
              </a:spcBef>
              <a:buSzTx/>
              <a:buNone/>
              <a:defRPr sz="17660" spc="-353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2pPr>
            <a:lvl3pPr marL="0" indent="696041" algn="ctr">
              <a:lnSpc>
                <a:spcPct val="80000"/>
              </a:lnSpc>
              <a:spcBef>
                <a:spcPts val="0"/>
              </a:spcBef>
              <a:buSzTx/>
              <a:buNone/>
              <a:defRPr sz="17660" spc="-353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3pPr>
            <a:lvl4pPr marL="0" indent="1044061" algn="ctr">
              <a:lnSpc>
                <a:spcPct val="80000"/>
              </a:lnSpc>
              <a:spcBef>
                <a:spcPts val="0"/>
              </a:spcBef>
              <a:buSzTx/>
              <a:buNone/>
              <a:defRPr sz="17660" spc="-353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4pPr>
            <a:lvl5pPr marL="0" indent="1392081" algn="ctr">
              <a:lnSpc>
                <a:spcPct val="80000"/>
              </a:lnSpc>
              <a:spcBef>
                <a:spcPts val="0"/>
              </a:spcBef>
              <a:buSzTx/>
              <a:buNone/>
              <a:defRPr sz="17660" spc="-353">
                <a:latin typeface="Halvar Breit Md" panose="00000605000000000000" pitchFamily="2" charset="0"/>
                <a:ea typeface="Halvar Breit Md" panose="00000605000000000000" pitchFamily="2" charset="0"/>
                <a:cs typeface="Halvar Breit Md" panose="00000605000000000000" pitchFamily="2" charset="0"/>
                <a:sym typeface="Helvetica Neue Medium"/>
              </a:defRPr>
            </a:lvl5pPr>
          </a:lstStyle>
          <a:p>
            <a:r>
              <a:rPr dirty="0"/>
              <a:t>Statement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/>
          </p:nvPr>
        </p:nvSpPr>
        <p:spPr>
          <a:xfrm>
            <a:off x="1809754" y="1619256"/>
            <a:ext cx="32956500" cy="214974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01600" tIns="101600" rIns="101600" bIns="101600">
            <a:normAutofit/>
          </a:bodyPr>
          <a:lstStyle/>
          <a:p>
            <a:r>
              <a:rPr dirty="0"/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809754" y="6372758"/>
            <a:ext cx="32956500" cy="1238401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01600" tIns="101600" rIns="101600" bIns="101600">
            <a:normAutofit/>
          </a:bodyPr>
          <a:lstStyle/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7846627" y="19556565"/>
            <a:ext cx="864019" cy="626838"/>
          </a:xfrm>
          <a:prstGeom prst="rect">
            <a:avLst/>
          </a:prstGeom>
          <a:ln w="25400">
            <a:miter lim="400000"/>
          </a:ln>
        </p:spPr>
        <p:txBody>
          <a:bodyPr wrap="none" lIns="101600" tIns="101600" rIns="101600" bIns="101600" anchor="b">
            <a:spAutoFit/>
          </a:bodyPr>
          <a:lstStyle>
            <a:lvl1pPr algn="ctr" defTabSz="889385">
              <a:lnSpc>
                <a:spcPct val="100000"/>
              </a:lnSpc>
              <a:spcBef>
                <a:spcPts val="0"/>
              </a:spcBef>
              <a:defRPr sz="2740">
                <a:latin typeface="Halvar Breit Md" panose="00000605000000000000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ransition spd="med"/>
  <p:txStyles>
    <p:titleStyle>
      <a:lvl1pPr marL="0" marR="0" indent="0" algn="l" defTabSz="371212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42" b="1" i="0" u="none" strike="noStrike" cap="none" spc="-259" baseline="0">
          <a:solidFill>
            <a:srgbClr val="000000"/>
          </a:solidFill>
          <a:uFillTx/>
          <a:latin typeface="Halvar Breit Md" panose="00000605000000000000" pitchFamily="2" charset="0"/>
          <a:ea typeface="+mn-ea"/>
          <a:cs typeface="+mn-cs"/>
          <a:sym typeface="Helvetica Neue"/>
        </a:defRPr>
      </a:lvl1pPr>
      <a:lvl2pPr marL="0" marR="0" indent="348020" algn="l" defTabSz="371212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42" b="1" i="0" u="none" strike="noStrike" cap="none" spc="-25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696041" algn="l" defTabSz="371212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42" b="1" i="0" u="none" strike="noStrike" cap="none" spc="-25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044061" algn="l" defTabSz="371212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42" b="1" i="0" u="none" strike="noStrike" cap="none" spc="-25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392081" algn="l" defTabSz="371212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42" b="1" i="0" u="none" strike="noStrike" cap="none" spc="-25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740102" algn="l" defTabSz="371212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42" b="1" i="0" u="none" strike="noStrike" cap="none" spc="-25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088122" algn="l" defTabSz="371212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42" b="1" i="0" u="none" strike="noStrike" cap="none" spc="-25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2436143" algn="l" defTabSz="371212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42" b="1" i="0" u="none" strike="noStrike" cap="none" spc="-25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2784163" algn="l" defTabSz="3712123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942" b="1" i="0" u="none" strike="noStrike" cap="none" spc="-25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928054" marR="0" indent="-928054" algn="l" defTabSz="3712123" rtl="0" latinLnBrk="0">
        <a:lnSpc>
          <a:spcPct val="90000"/>
        </a:lnSpc>
        <a:spcBef>
          <a:spcPts val="6853"/>
        </a:spcBef>
        <a:spcAft>
          <a:spcPts val="0"/>
        </a:spcAft>
        <a:buClrTx/>
        <a:buSzPct val="123000"/>
        <a:buFontTx/>
        <a:buChar char="•"/>
        <a:tabLst/>
        <a:defRPr sz="7307" b="0" i="0" u="none" strike="noStrike" cap="none" spc="0" baseline="0">
          <a:solidFill>
            <a:srgbClr val="000000"/>
          </a:solidFill>
          <a:uFillTx/>
          <a:latin typeface="Halvar Breit Md" panose="00000605000000000000" pitchFamily="2" charset="0"/>
          <a:ea typeface="+mn-ea"/>
          <a:cs typeface="+mn-cs"/>
          <a:sym typeface="Helvetica Neue"/>
        </a:defRPr>
      </a:lvl1pPr>
      <a:lvl2pPr marL="1392081" marR="0" indent="-928054" algn="l" defTabSz="3712123" rtl="0" latinLnBrk="0">
        <a:lnSpc>
          <a:spcPct val="90000"/>
        </a:lnSpc>
        <a:spcBef>
          <a:spcPts val="6853"/>
        </a:spcBef>
        <a:spcAft>
          <a:spcPts val="0"/>
        </a:spcAft>
        <a:buClrTx/>
        <a:buSzPct val="123000"/>
        <a:buFontTx/>
        <a:buChar char="•"/>
        <a:tabLst/>
        <a:defRPr sz="7307" b="0" i="0" u="none" strike="noStrike" cap="none" spc="0" baseline="0">
          <a:solidFill>
            <a:srgbClr val="000000"/>
          </a:solidFill>
          <a:uFillTx/>
          <a:latin typeface="Halvar Breit Md" panose="00000605000000000000" pitchFamily="2" charset="0"/>
          <a:ea typeface="+mn-ea"/>
          <a:cs typeface="+mn-cs"/>
          <a:sym typeface="Helvetica Neue"/>
        </a:defRPr>
      </a:lvl2pPr>
      <a:lvl3pPr marL="1856109" marR="0" indent="-928054" algn="l" defTabSz="3712123" rtl="0" latinLnBrk="0">
        <a:lnSpc>
          <a:spcPct val="90000"/>
        </a:lnSpc>
        <a:spcBef>
          <a:spcPts val="6853"/>
        </a:spcBef>
        <a:spcAft>
          <a:spcPts val="0"/>
        </a:spcAft>
        <a:buClrTx/>
        <a:buSzPct val="123000"/>
        <a:buFontTx/>
        <a:buChar char="•"/>
        <a:tabLst/>
        <a:defRPr sz="7307" b="0" i="0" u="none" strike="noStrike" cap="none" spc="0" baseline="0">
          <a:solidFill>
            <a:srgbClr val="000000"/>
          </a:solidFill>
          <a:uFillTx/>
          <a:latin typeface="Halvar Breit Md" panose="00000605000000000000" pitchFamily="2" charset="0"/>
          <a:ea typeface="+mn-ea"/>
          <a:cs typeface="+mn-cs"/>
          <a:sym typeface="Helvetica Neue"/>
        </a:defRPr>
      </a:lvl3pPr>
      <a:lvl4pPr marL="2320135" marR="0" indent="-928054" algn="l" defTabSz="3712123" rtl="0" latinLnBrk="0">
        <a:lnSpc>
          <a:spcPct val="90000"/>
        </a:lnSpc>
        <a:spcBef>
          <a:spcPts val="6853"/>
        </a:spcBef>
        <a:spcAft>
          <a:spcPts val="0"/>
        </a:spcAft>
        <a:buClrTx/>
        <a:buSzPct val="123000"/>
        <a:buFontTx/>
        <a:buChar char="•"/>
        <a:tabLst/>
        <a:defRPr sz="7307" b="0" i="0" u="none" strike="noStrike" cap="none" spc="0" baseline="0">
          <a:solidFill>
            <a:srgbClr val="000000"/>
          </a:solidFill>
          <a:uFillTx/>
          <a:latin typeface="Halvar Breit Md" panose="00000605000000000000" pitchFamily="2" charset="0"/>
          <a:ea typeface="+mn-ea"/>
          <a:cs typeface="+mn-cs"/>
          <a:sym typeface="Helvetica Neue"/>
        </a:defRPr>
      </a:lvl4pPr>
      <a:lvl5pPr marL="2784163" marR="0" indent="-928054" algn="l" defTabSz="3712123" rtl="0" latinLnBrk="0">
        <a:lnSpc>
          <a:spcPct val="90000"/>
        </a:lnSpc>
        <a:spcBef>
          <a:spcPts val="6853"/>
        </a:spcBef>
        <a:spcAft>
          <a:spcPts val="0"/>
        </a:spcAft>
        <a:buClrTx/>
        <a:buSzPct val="123000"/>
        <a:buFontTx/>
        <a:buChar char="•"/>
        <a:tabLst/>
        <a:defRPr sz="7307" b="0" i="0" u="none" strike="noStrike" cap="none" spc="0" baseline="0">
          <a:solidFill>
            <a:srgbClr val="000000"/>
          </a:solidFill>
          <a:uFillTx/>
          <a:latin typeface="Halvar Breit Md" panose="00000605000000000000" pitchFamily="2" charset="0"/>
          <a:ea typeface="+mn-ea"/>
          <a:cs typeface="+mn-cs"/>
          <a:sym typeface="Helvetica Neue"/>
        </a:defRPr>
      </a:lvl5pPr>
      <a:lvl6pPr marL="3248190" marR="0" indent="-928054" algn="l" defTabSz="3712123" rtl="0" latinLnBrk="0">
        <a:lnSpc>
          <a:spcPct val="90000"/>
        </a:lnSpc>
        <a:spcBef>
          <a:spcPts val="6853"/>
        </a:spcBef>
        <a:spcAft>
          <a:spcPts val="0"/>
        </a:spcAft>
        <a:buClrTx/>
        <a:buSzPct val="123000"/>
        <a:buFontTx/>
        <a:buChar char="•"/>
        <a:tabLst/>
        <a:defRPr sz="7307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712218" marR="0" indent="-928054" algn="l" defTabSz="3712123" rtl="0" latinLnBrk="0">
        <a:lnSpc>
          <a:spcPct val="90000"/>
        </a:lnSpc>
        <a:spcBef>
          <a:spcPts val="6853"/>
        </a:spcBef>
        <a:spcAft>
          <a:spcPts val="0"/>
        </a:spcAft>
        <a:buClrTx/>
        <a:buSzPct val="123000"/>
        <a:buFontTx/>
        <a:buChar char="•"/>
        <a:tabLst/>
        <a:defRPr sz="7307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176245" marR="0" indent="-928054" algn="l" defTabSz="3712123" rtl="0" latinLnBrk="0">
        <a:lnSpc>
          <a:spcPct val="90000"/>
        </a:lnSpc>
        <a:spcBef>
          <a:spcPts val="6853"/>
        </a:spcBef>
        <a:spcAft>
          <a:spcPts val="0"/>
        </a:spcAft>
        <a:buClrTx/>
        <a:buSzPct val="123000"/>
        <a:buFontTx/>
        <a:buChar char="•"/>
        <a:tabLst/>
        <a:defRPr sz="7307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640271" marR="0" indent="-928054" algn="l" defTabSz="3712123" rtl="0" latinLnBrk="0">
        <a:lnSpc>
          <a:spcPct val="90000"/>
        </a:lnSpc>
        <a:spcBef>
          <a:spcPts val="6853"/>
        </a:spcBef>
        <a:spcAft>
          <a:spcPts val="0"/>
        </a:spcAft>
        <a:buClrTx/>
        <a:buSzPct val="123000"/>
        <a:buFontTx/>
        <a:buChar char="•"/>
        <a:tabLst/>
        <a:defRPr sz="7307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8938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348020" algn="ctr" defTabSz="88938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696041" algn="ctr" defTabSz="88938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044061" algn="ctr" defTabSz="88938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392081" algn="ctr" defTabSz="88938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740102" algn="ctr" defTabSz="88938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088122" algn="ctr" defTabSz="88938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2436143" algn="ctr" defTabSz="88938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2784163" algn="ctr" defTabSz="88938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4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Каждый охотник желает знать"/>
          <p:cNvSpPr txBox="1"/>
          <p:nvPr/>
        </p:nvSpPr>
        <p:spPr>
          <a:xfrm>
            <a:off x="1907177" y="6526175"/>
            <a:ext cx="32761646" cy="489337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336" tIns="77336" rIns="77336" bIns="77336" anchor="ctr">
            <a:spAutoFit/>
          </a:bodyPr>
          <a:lstStyle>
            <a:lvl1pPr>
              <a:defRPr sz="8000" cap="all">
                <a:solidFill>
                  <a:srgbClr val="FFFFFF"/>
                </a:solidFill>
                <a:latin typeface="Gilroy-Regular"/>
                <a:ea typeface="Gilroy-Regular"/>
                <a:cs typeface="Gilroy-Regular"/>
                <a:sym typeface="Gilroy-Regular"/>
              </a:defRPr>
            </a:lvl1pPr>
          </a:lstStyle>
          <a:p>
            <a:pPr algn="ctr"/>
            <a:r>
              <a:rPr lang="ru-RU" sz="14000" b="1" dirty="0">
                <a:latin typeface="Halvar Breit Md" panose="00000605000000000000" pitchFamily="2" charset="0"/>
              </a:rPr>
              <a:t>Подсистема «РЕЕСТР ЗСН»</a:t>
            </a:r>
          </a:p>
          <a:p>
            <a:pPr algn="ctr"/>
            <a:r>
              <a:rPr lang="ru-RU" sz="14000" b="1" dirty="0">
                <a:latin typeface="Halvar Breit Md" panose="00000605000000000000" pitchFamily="2" charset="0"/>
              </a:rPr>
              <a:t>ЕФГИС ЗСН</a:t>
            </a:r>
          </a:p>
        </p:txBody>
      </p:sp>
    </p:spTree>
    <p:extLst>
      <p:ext uri="{BB962C8B-B14F-4D97-AF65-F5344CB8AC3E}">
        <p14:creationId xmlns:p14="http://schemas.microsoft.com/office/powerpoint/2010/main" xmlns="" val="82310221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94228" y="1852040"/>
            <a:ext cx="19714845" cy="151772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15"/>
              </a:spcBef>
            </a:pPr>
            <a:r>
              <a:rPr sz="9600" dirty="0"/>
              <a:t>Приоритетные</a:t>
            </a:r>
            <a:r>
              <a:rPr sz="9600" spc="-105" dirty="0"/>
              <a:t> </a:t>
            </a:r>
            <a:r>
              <a:rPr sz="9600" dirty="0"/>
              <a:t>направления.</a:t>
            </a:r>
            <a:r>
              <a:rPr sz="9600" spc="-75" dirty="0"/>
              <a:t> </a:t>
            </a:r>
            <a:r>
              <a:rPr sz="9600" dirty="0"/>
              <a:t>Пункт</a:t>
            </a:r>
            <a:r>
              <a:rPr sz="9600" spc="-45" dirty="0"/>
              <a:t> </a:t>
            </a:r>
            <a:r>
              <a:rPr sz="9600" spc="-150" dirty="0"/>
              <a:t>Е</a:t>
            </a:r>
            <a:endParaRPr sz="9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94226" y="1852038"/>
            <a:ext cx="23566752" cy="151772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15"/>
              </a:spcBef>
            </a:pPr>
            <a:r>
              <a:rPr sz="9600" dirty="0"/>
              <a:t>Приоритетные</a:t>
            </a:r>
            <a:r>
              <a:rPr sz="9600" spc="-75" dirty="0"/>
              <a:t> </a:t>
            </a:r>
            <a:r>
              <a:rPr sz="9600" dirty="0"/>
              <a:t>направления.</a:t>
            </a:r>
            <a:r>
              <a:rPr sz="9600" spc="-60" dirty="0"/>
              <a:t> </a:t>
            </a:r>
            <a:r>
              <a:rPr sz="9600" dirty="0"/>
              <a:t>Пункты</a:t>
            </a:r>
            <a:r>
              <a:rPr sz="9600" spc="-60" dirty="0"/>
              <a:t> </a:t>
            </a:r>
            <a:r>
              <a:rPr sz="9600" dirty="0"/>
              <a:t>Ж,</a:t>
            </a:r>
            <a:r>
              <a:rPr sz="9600" spc="-30" dirty="0"/>
              <a:t> </a:t>
            </a:r>
            <a:r>
              <a:rPr sz="9600" dirty="0"/>
              <a:t>З,</a:t>
            </a:r>
            <a:r>
              <a:rPr sz="9600" spc="-30" dirty="0"/>
              <a:t> </a:t>
            </a:r>
            <a:r>
              <a:rPr sz="9600" spc="-150" dirty="0"/>
              <a:t>И</a:t>
            </a:r>
            <a:endParaRPr sz="9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36576000" cy="20574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31264" y="5087111"/>
              <a:ext cx="6134100" cy="417830"/>
            </a:xfrm>
            <a:custGeom>
              <a:avLst/>
              <a:gdLst/>
              <a:ahLst/>
              <a:cxnLst/>
              <a:rect l="l" t="t" r="r" b="b"/>
              <a:pathLst>
                <a:path w="6134100" h="417829">
                  <a:moveTo>
                    <a:pt x="6134099" y="0"/>
                  </a:moveTo>
                  <a:lnTo>
                    <a:pt x="0" y="0"/>
                  </a:lnTo>
                  <a:lnTo>
                    <a:pt x="0" y="417575"/>
                  </a:lnTo>
                  <a:lnTo>
                    <a:pt x="6134099" y="417575"/>
                  </a:lnTo>
                  <a:lnTo>
                    <a:pt x="6134099" y="0"/>
                  </a:lnTo>
                  <a:close/>
                </a:path>
              </a:pathLst>
            </a:custGeom>
            <a:solidFill>
              <a:srgbClr val="3D8233"/>
            </a:solidFill>
          </p:spPr>
          <p:txBody>
            <a:bodyPr wrap="square" lIns="0" tIns="0" rIns="0" bIns="0" rtlCol="0"/>
            <a:lstStyle/>
            <a:p>
              <a:endParaRPr sz="21552"/>
            </a:p>
          </p:txBody>
        </p:sp>
        <p:sp>
          <p:nvSpPr>
            <p:cNvPr id="5" name="object 5"/>
            <p:cNvSpPr/>
            <p:nvPr/>
          </p:nvSpPr>
          <p:spPr>
            <a:xfrm>
              <a:off x="1731264" y="5087111"/>
              <a:ext cx="6134100" cy="417830"/>
            </a:xfrm>
            <a:custGeom>
              <a:avLst/>
              <a:gdLst/>
              <a:ahLst/>
              <a:cxnLst/>
              <a:rect l="l" t="t" r="r" b="b"/>
              <a:pathLst>
                <a:path w="6134100" h="417829">
                  <a:moveTo>
                    <a:pt x="0" y="417575"/>
                  </a:moveTo>
                  <a:lnTo>
                    <a:pt x="6134099" y="417575"/>
                  </a:lnTo>
                  <a:lnTo>
                    <a:pt x="6134099" y="0"/>
                  </a:lnTo>
                  <a:lnTo>
                    <a:pt x="0" y="0"/>
                  </a:lnTo>
                  <a:lnTo>
                    <a:pt x="0" y="417575"/>
                  </a:lnTo>
                  <a:close/>
                </a:path>
              </a:pathLst>
            </a:custGeom>
            <a:ln w="12192">
              <a:solidFill>
                <a:srgbClr val="3D8233"/>
              </a:solidFill>
            </a:ln>
          </p:spPr>
          <p:txBody>
            <a:bodyPr wrap="square" lIns="0" tIns="0" rIns="0" bIns="0" rtlCol="0"/>
            <a:lstStyle/>
            <a:p>
              <a:endParaRPr sz="21552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94226" y="1852040"/>
            <a:ext cx="15152370" cy="151772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15"/>
              </a:spcBef>
            </a:pPr>
            <a:r>
              <a:rPr sz="9600" dirty="0"/>
              <a:t>Приоритетные</a:t>
            </a:r>
            <a:r>
              <a:rPr sz="9600" spc="-75" dirty="0"/>
              <a:t> </a:t>
            </a:r>
            <a:r>
              <a:rPr sz="9600" spc="-30" dirty="0"/>
              <a:t>направления</a:t>
            </a:r>
            <a:endParaRPr sz="9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94228" y="1852038"/>
            <a:ext cx="23406735" cy="151772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15"/>
              </a:spcBef>
            </a:pPr>
            <a:r>
              <a:rPr sz="9600" dirty="0"/>
              <a:t>Приоритетные</a:t>
            </a:r>
            <a:r>
              <a:rPr sz="9600" spc="-75" dirty="0"/>
              <a:t> </a:t>
            </a:r>
            <a:r>
              <a:rPr sz="9600" dirty="0"/>
              <a:t>направления.</a:t>
            </a:r>
            <a:r>
              <a:rPr sz="9600" spc="-60" dirty="0"/>
              <a:t> </a:t>
            </a:r>
            <a:r>
              <a:rPr sz="9600" dirty="0"/>
              <a:t>Пункты</a:t>
            </a:r>
            <a:r>
              <a:rPr sz="9600" spc="-60" dirty="0"/>
              <a:t> </a:t>
            </a:r>
            <a:r>
              <a:rPr sz="9600" dirty="0"/>
              <a:t>А,</a:t>
            </a:r>
            <a:r>
              <a:rPr sz="9600" spc="-30" dirty="0"/>
              <a:t> </a:t>
            </a:r>
            <a:r>
              <a:rPr sz="9600" dirty="0"/>
              <a:t>Б,</a:t>
            </a:r>
            <a:r>
              <a:rPr sz="9600" spc="-30" dirty="0"/>
              <a:t> </a:t>
            </a:r>
            <a:r>
              <a:rPr sz="9600" spc="-150" dirty="0"/>
              <a:t>Д</a:t>
            </a:r>
            <a:endParaRPr sz="9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36576000" cy="20573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94228" y="1852040"/>
            <a:ext cx="19802475" cy="151772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15"/>
              </a:spcBef>
            </a:pPr>
            <a:r>
              <a:rPr sz="9600" dirty="0"/>
              <a:t>Приоритетные</a:t>
            </a:r>
            <a:r>
              <a:rPr sz="9600" spc="-105" dirty="0"/>
              <a:t> </a:t>
            </a:r>
            <a:r>
              <a:rPr sz="9600" dirty="0"/>
              <a:t>направления.</a:t>
            </a:r>
            <a:r>
              <a:rPr sz="9600" spc="-75" dirty="0"/>
              <a:t> </a:t>
            </a:r>
            <a:r>
              <a:rPr sz="9600" dirty="0"/>
              <a:t>Пункт</a:t>
            </a:r>
            <a:r>
              <a:rPr sz="9600" spc="-45" dirty="0"/>
              <a:t> </a:t>
            </a:r>
            <a:r>
              <a:rPr sz="9600" spc="-150" dirty="0"/>
              <a:t>В</a:t>
            </a:r>
            <a:endParaRPr sz="9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>
        <a:spAutoFit/>
      </a:bodyPr>
      <a:lstStyle>
        <a:defPPr marL="0" marR="0" indent="0" algn="ctr" defTabSz="16510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>
        <a:spAutoFit/>
      </a:bodyPr>
      <a:lstStyle>
        <a:defPPr marL="0" marR="0" indent="0" algn="l" defTabSz="4876677" rtl="0" fontAlgn="auto" latinLnBrk="0" hangingPunct="0">
          <a:lnSpc>
            <a:spcPct val="90000"/>
          </a:lnSpc>
          <a:spcBef>
            <a:spcPts val="9000"/>
          </a:spcBef>
          <a:spcAft>
            <a:spcPts val="0"/>
          </a:spcAft>
          <a:buClrTx/>
          <a:buSzTx/>
          <a:buFontTx/>
          <a:buNone/>
          <a:tabLst/>
          <a:defRPr kumimoji="0" sz="9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>
        <a:spAutoFit/>
      </a:bodyPr>
      <a:lstStyle>
        <a:defPPr marL="0" marR="0" indent="0" algn="ctr" defTabSz="16510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6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>
        <a:spAutoFit/>
      </a:bodyPr>
      <a:lstStyle>
        <a:defPPr marL="0" marR="0" indent="0" algn="l" defTabSz="4876677" rtl="0" fontAlgn="auto" latinLnBrk="0" hangingPunct="0">
          <a:lnSpc>
            <a:spcPct val="90000"/>
          </a:lnSpc>
          <a:spcBef>
            <a:spcPts val="9000"/>
          </a:spcBef>
          <a:spcAft>
            <a:spcPts val="0"/>
          </a:spcAft>
          <a:buClrTx/>
          <a:buSzTx/>
          <a:buFontTx/>
          <a:buNone/>
          <a:tabLst/>
          <a:defRPr kumimoji="0" sz="9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37</Words>
  <Application>Microsoft Office PowerPoint</Application>
  <PresentationFormat>Произвольный</PresentationFormat>
  <Paragraphs>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Halvar Breit Md</vt:lpstr>
      <vt:lpstr>Gilroy-Regular</vt:lpstr>
      <vt:lpstr>Helvetica Neue</vt:lpstr>
      <vt:lpstr>Calibri</vt:lpstr>
      <vt:lpstr>Helvetica Neue Medium</vt:lpstr>
      <vt:lpstr>21_BasicWhite</vt:lpstr>
      <vt:lpstr>Слайд 1</vt:lpstr>
      <vt:lpstr>Слайд 2</vt:lpstr>
      <vt:lpstr>Слайд 3</vt:lpstr>
      <vt:lpstr>Слайд 4</vt:lpstr>
      <vt:lpstr>Слайд 5</vt:lpstr>
      <vt:lpstr>Слайд 6</vt:lpstr>
      <vt:lpstr>Приоритетные направления</vt:lpstr>
      <vt:lpstr>Приоритетные направления. Пункты А, Б, Д</vt:lpstr>
      <vt:lpstr>Приоритетные направления. Пункт В</vt:lpstr>
      <vt:lpstr>Приоритетные направления. Пункт Е</vt:lpstr>
      <vt:lpstr>Приоритетные направления. Пункты Ж, З, И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Samvel Samvel</dc:creator>
  <cp:lastModifiedBy>1</cp:lastModifiedBy>
  <cp:revision>181</cp:revision>
  <dcterms:modified xsi:type="dcterms:W3CDTF">2025-09-17T15:18:59Z</dcterms:modified>
</cp:coreProperties>
</file>